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74" r:id="rId14"/>
  </p:sldIdLst>
  <p:sldSz cx="12312650" cy="6858000"/>
  <p:notesSz cx="9144000" cy="6858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78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1DpNnvwEH1AVFRs1K/FThLBc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0" autoAdjust="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700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18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06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6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4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79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3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91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16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836" y="2514601"/>
            <a:ext cx="9003624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836" y="4777380"/>
            <a:ext cx="900362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6191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4529541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81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09600"/>
            <a:ext cx="900362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7421" y="3505200"/>
            <a:ext cx="761113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25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2438401"/>
            <a:ext cx="900362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39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659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27407"/>
            <a:ext cx="900362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3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67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6792" y="627406"/>
            <a:ext cx="2229447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835" y="627406"/>
            <a:ext cx="6541095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6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84" y="624110"/>
            <a:ext cx="899987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35" y="2133600"/>
            <a:ext cx="900362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2058750"/>
            <a:ext cx="900362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3530129"/>
            <a:ext cx="900362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9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4835" y="2133600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906" y="2126222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0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461" y="1972703"/>
            <a:ext cx="40322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835" y="2548966"/>
            <a:ext cx="43858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0914" y="1969475"/>
            <a:ext cx="40385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880" y="2545738"/>
            <a:ext cx="4381609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26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2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51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446088"/>
            <a:ext cx="353988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84" y="446089"/>
            <a:ext cx="523287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5" y="1598613"/>
            <a:ext cx="35398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609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4800600"/>
            <a:ext cx="900362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4835" y="634965"/>
            <a:ext cx="900362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367338"/>
            <a:ext cx="900362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8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7973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491" y="157"/>
            <a:ext cx="237999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46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583" y="624110"/>
            <a:ext cx="899987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2133600"/>
            <a:ext cx="900362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4150" y="6130437"/>
            <a:ext cx="115762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4835" y="6135809"/>
            <a:ext cx="769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7075" y="787783"/>
            <a:ext cx="787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551870" y="378270"/>
            <a:ext cx="7390580" cy="13394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b" anchorCtr="0">
            <a:noAutofit/>
          </a:bodyPr>
          <a:lstStyle/>
          <a:p>
            <a:pPr algn="ctr"/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БОТАНИКА ЖӘНЕ АГРОЭКОЛОГИЯ КАФЕДРАСЫ</a:t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6865034" y="4984666"/>
            <a:ext cx="4600135" cy="1077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>
              <a:buSzPts val="2000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ДӘРІСКЕР: Биология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ғылымның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кандидаты, профессор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Аметов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Абибулла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450" y="115855"/>
            <a:ext cx="2150814" cy="20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2887984" y="2843238"/>
            <a:ext cx="7522107" cy="64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30" tIns="46152" rIns="92330" bIns="46152" anchor="t" anchorCtr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7855" y="1939028"/>
            <a:ext cx="191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Дәріс 1</a:t>
            </a:r>
          </a:p>
        </p:txBody>
      </p:sp>
      <p:pic>
        <p:nvPicPr>
          <p:cNvPr id="8" name="Google Shape;136;p1"/>
          <p:cNvPicPr preferRelativeResize="0"/>
          <p:nvPr/>
        </p:nvPicPr>
        <p:blipFill rotWithShape="1">
          <a:blip r:embed="rId4">
            <a:alphaModFix/>
          </a:blip>
          <a:srcRect l="6661" t="-4746" r="-6661" b="27079"/>
          <a:stretch/>
        </p:blipFill>
        <p:spPr>
          <a:xfrm>
            <a:off x="801726" y="193562"/>
            <a:ext cx="1750144" cy="184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2383056" y="239151"/>
            <a:ext cx="8999876" cy="15052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871003" y="1350498"/>
            <a:ext cx="9256542" cy="45607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20000"/>
          </a:bodyPr>
          <a:lstStyle/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ажырамас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құнарлығын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микроағзалардың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өзіміздің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сапамызды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етеміз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ұрпақтарға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байлықтарды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танытып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жұлмау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орталарын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бұзбау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борышымыз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қоғамымыздың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табиғатпен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нығайтамыз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планетамыздың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өзіміздің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болашағымызды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немерелеріміздің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етеміз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Әрбіріміздің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іс-әрекетіміз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қауіпсіздігімізді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45388" y="679536"/>
            <a:ext cx="7695406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2200"/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Пысықтау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ctr">
              <a:spcBef>
                <a:spcPts val="0"/>
              </a:spcBef>
              <a:buSzPts val="2200"/>
              <a:buNone/>
            </a:pPr>
            <a:endParaRPr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>
            <a:spLocks noGrp="1"/>
          </p:cNvSpPr>
          <p:nvPr>
            <p:ph idx="1"/>
          </p:nvPr>
        </p:nvSpPr>
        <p:spPr>
          <a:xfrm>
            <a:off x="1938530" y="889779"/>
            <a:ext cx="7695406" cy="57936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3200"/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Пайдаланған әдебиеттер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ctr">
              <a:spcBef>
                <a:spcPts val="0"/>
              </a:spcBef>
              <a:buSzPts val="3200"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2.Кокорева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и др. “Редкие виды растений Северного Тянь-Шаня” Алматы, 2013, 208 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3.Байтулин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Казахстанского Алтая” ,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, Алматы, 2011. 158 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Красная книга Казахстана ССР. Редкие и находящиеся под угрозой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 1986. 260 с. 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444"/>
              </a:spcBef>
              <a:buSzPts val="2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«Наука»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КазССР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2412971" y="104878"/>
            <a:ext cx="7394078" cy="5658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Google Shape;253;p19"/>
          <p:cNvSpPr txBox="1">
            <a:spLocks noGrp="1"/>
          </p:cNvSpPr>
          <p:nvPr>
            <p:ph idx="1"/>
          </p:nvPr>
        </p:nvSpPr>
        <p:spPr>
          <a:xfrm rot="10800000" flipH="1">
            <a:off x="2000806" y="7831023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25000" lnSpcReduction="20000"/>
          </a:bodyPr>
          <a:lstStyle/>
          <a:p>
            <a:pPr indent="-163848">
              <a:spcBef>
                <a:spcPts val="0"/>
              </a:spcBef>
              <a:spcAft>
                <a:spcPts val="1212"/>
              </a:spcAft>
              <a:buSzPct val="1692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2082018" y="2433711"/>
            <a:ext cx="8884288" cy="6611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082018" y="3094891"/>
            <a:ext cx="8768925" cy="25165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20000"/>
          </a:bodyPr>
          <a:lstStyle/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1.Қазақстанда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4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2018" y="901150"/>
            <a:ext cx="2757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Дәрістің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2018" y="1416406"/>
            <a:ext cx="900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432" algn="just">
              <a:spcAft>
                <a:spcPts val="1212"/>
              </a:spcAft>
              <a:buSzPts val="2400"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флорасындағы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1981487" y="818074"/>
            <a:ext cx="8999876" cy="813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kk-KZ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el-G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idx="1"/>
          </p:nvPr>
        </p:nvSpPr>
        <p:spPr>
          <a:xfrm>
            <a:off x="1838767" y="1434905"/>
            <a:ext cx="9003625" cy="4130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ел. Ел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6000-нан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visiting the genus Tulipa (Liliaceae) in Kazakhstan, the country with the  richest tulip diversity world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67" y="2946759"/>
            <a:ext cx="3651433" cy="31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tyn-Emel National Park: Endemic Pl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5" y="2946759"/>
            <a:ext cx="4009292" cy="31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730477" y="534573"/>
            <a:ext cx="8999876" cy="675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idx="1"/>
          </p:nvPr>
        </p:nvSpPr>
        <p:spPr>
          <a:xfrm>
            <a:off x="938777" y="1131333"/>
            <a:ext cx="6942585" cy="312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азаюына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салу);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тұздануы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эрозия.</a:t>
            </a: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lang="kk-K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media.afocosec.org/2023/10/%ED%81%AC%EA%B8%B0%EB%B3%80%ED%99%98DJI_0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65" y="2954215"/>
            <a:ext cx="3487957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undp.org/sites/g/files/zskgke326/files/styles/image_carousel_mobile/public/2023-03/rzv%20%28150%29.jpg?itok=8HNYib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65" y="2954215"/>
            <a:ext cx="304066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ulitzercenter.org/sites/default/files/inline-images/Ekaterina%20Venkina%20Project%20P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39" y="1131333"/>
            <a:ext cx="2867314" cy="2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1606274" y="1083213"/>
            <a:ext cx="8578085" cy="4923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lnSpc>
                <a:spcPct val="120000"/>
              </a:lnSpc>
              <a:spcBef>
                <a:spcPts val="444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жойылу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қорғауға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қатарына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қызғалдақтың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эндемик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Грейг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Кауфман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Шренк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қызғалдағы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аймақтарында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қарасексеуіл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адонис, пион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корень),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азайып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кітапқа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өңірлерде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зеравшан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аршасы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Алтай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қоқырайы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өсетіндіктен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қорғауға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әртүрлілікті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қорғаудың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тепе-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теңдікті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сақтаудың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352206" y="815927"/>
            <a:ext cx="3491346" cy="6330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idx="1"/>
          </p:nvPr>
        </p:nvSpPr>
        <p:spPr>
          <a:xfrm>
            <a:off x="1814948" y="1603717"/>
            <a:ext cx="9987846" cy="47092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резерваттар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Ақсу-Жабағылы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Алтын-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Қорғалжын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Марқакөл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(интродукция)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жүргізілуде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gov.kz/uploads/2025/5/12/6d2086b9cfb4ed0e19dafa8d096de7b1_original.3467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05" y="3727939"/>
            <a:ext cx="4412368" cy="27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2000806" y="665674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8"/>
          <p:cNvSpPr txBox="1">
            <a:spLocks noGrp="1"/>
          </p:cNvSpPr>
          <p:nvPr>
            <p:ph idx="1"/>
          </p:nvPr>
        </p:nvSpPr>
        <p:spPr>
          <a:xfrm>
            <a:off x="1889969" y="1658584"/>
            <a:ext cx="7695406" cy="2428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20000"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ЕҚТА-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ларда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бағыттарда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әрекетінің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популяцияларын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(интродукция) —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ботаникалық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бақтарда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тәлімбақтарда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көбейтіп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3917" y="3938044"/>
            <a:ext cx="8440133" cy="239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954718" y="1077588"/>
            <a:ext cx="8426470" cy="245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кітаптағы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санаттары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1806491" y="1423952"/>
            <a:ext cx="8054962" cy="4765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санатқа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1.Жойылып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кеткендер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кездеспейді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2.Жойылып бара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сақталмаса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3.Сирек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тар, саны аз. 4.Қалпына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көбейіп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5.Анықталмаған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spcBef>
                <a:spcPts val="0"/>
              </a:spcBef>
              <a:buSzPts val="220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1.Жойылып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2.Сирек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саны аз,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3.Қалпына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4.Белгісіз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аз,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SzPts val="220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ts val="2200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ts val="2200"/>
              <a:buNone/>
            </a:pP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00540" y="485566"/>
            <a:ext cx="7695406" cy="17559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ЕҚТА-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лардың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  <a:r>
              <a:rPr lang="ru-RU" sz="2400" dirty="0"/>
              <a:t> 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79133" y="1645286"/>
            <a:ext cx="7695406" cy="11924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115432" indent="0" algn="just">
              <a:spcBef>
                <a:spcPts val="0"/>
              </a:spcBef>
              <a:spcAft>
                <a:spcPts val="1212"/>
              </a:spcAft>
              <a:buSzPts val="2200"/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мүлде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➤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Ақсу-Жабағылы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Барсакелмес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Марқакөл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Қорғалжын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рұқсаетілген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➤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Алтын-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Баянауыл,Іле-Алатауы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Қарқаралы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Сайрам-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Өгем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резерваттар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қорықшалар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мекендейтін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өсімдіктержасанды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</TotalTime>
  <Words>1159</Words>
  <Application>Microsoft Office PowerPoint</Application>
  <PresentationFormat>Произвольный</PresentationFormat>
  <Paragraphs>64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Gothic</vt:lpstr>
      <vt:lpstr>Wingdings 3</vt:lpstr>
      <vt:lpstr>Times New Roman</vt:lpstr>
      <vt:lpstr>Arial</vt:lpstr>
      <vt:lpstr>Легкий дым</vt:lpstr>
      <vt:lpstr>             ҚАЗАҚСТАН РЕСПУБЛИКАСЫНЫҢ БІЛІМ ЖӘНЕ ҒЫЛЫМ МИНИСТРЛІГІ ӘЛ-ФАРАБИ АТЫНДАҒЫ ҚАЗАҚ ҰЛТТЫҚ УНИВЕРСИТЕТІ                                                                                                           БИОЛОГИЯ ЖӘНЕ БИОТЕХНОЛОГИЯ ФАКУЛЬТЕТІ БОТАНИКА ЖӘНЕ АГРОЭКОЛОГИЯ КАФЕДРАСЫ </vt:lpstr>
      <vt:lpstr>Дәрістің жоспары: </vt:lpstr>
      <vt:lpstr>Кіріспе</vt:lpstr>
      <vt:lpstr>Сирек және жойылып бара жатқан өсімдіктердің себептері</vt:lpstr>
      <vt:lpstr>Презентация PowerPoint</vt:lpstr>
      <vt:lpstr>2. Қорғау шаралары</vt:lpstr>
      <vt:lpstr>Өсімдіктерді қорғаудың басты бағыттары </vt:lpstr>
      <vt:lpstr>Қызыл кітаптағы өсімдіктердің санаттары</vt:lpstr>
      <vt:lpstr>Қазақстанда өсімдіктерді қорғау мақсатында құрылған ЕҚТА-лардың бірнеше түрі бар: </vt:lpstr>
      <vt:lpstr>Қорытынды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БИОЛОГИЯ ЖӘНЕ БИОТЕХНОЛОГИЯ ФАКУЛЬТЕТІ БОТАНИКА ЖӘНЕ АГРОЭКОЛОГИЯ КАФЕДРАСЫ</dc:title>
  <dc:creator>Наурыз</dc:creator>
  <cp:lastModifiedBy>Admin</cp:lastModifiedBy>
  <cp:revision>32</cp:revision>
  <dcterms:created xsi:type="dcterms:W3CDTF">2025-11-01T12:34:28Z</dcterms:created>
  <dcterms:modified xsi:type="dcterms:W3CDTF">2025-11-07T12:57:57Z</dcterms:modified>
</cp:coreProperties>
</file>